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6858000" cy="9906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FF0066" mc:Ignorable=""/>
    <a:srgbClr xmlns:mc="http://schemas.openxmlformats.org/markup-compatibility/2006" xmlns:a14="http://schemas.microsoft.com/office/drawing/2010/main" val="FFCC66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3066" y="-78"/>
      </p:cViewPr>
      <p:guideLst>
        <p:guide orient="horz" pos="480"/>
        <p:guide orient="horz" pos="5712"/>
        <p:guide pos="432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B584C84-9CF7-47D9-A711-ED7E155143B1}" type="datetimeFigureOut">
              <a:rPr lang="it-IT" smtClean="0"/>
              <a:t>12/04/2010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768350"/>
            <a:ext cx="26543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AA217AD-8D72-47F3-8C55-C29C4CFA8F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10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17AD-8D72-47F3-8C55-C29C4CFA8FB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15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17AD-8D72-47F3-8C55-C29C4CFA8FB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445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17AD-8D72-47F3-8C55-C29C4CFA8FB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66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17AD-8D72-47F3-8C55-C29C4CFA8FB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979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17AD-8D72-47F3-8C55-C29C4CFA8FB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979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17AD-8D72-47F3-8C55-C29C4CFA8FB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97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kita\Documents\_Jacopo HomeWorks\My Travel in Barcelona\img\DSC_34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3839" y="2953286"/>
            <a:ext cx="5333647" cy="35418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858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alpha val="12000"/>
                  </a:schemeClr>
                </a:solidFill>
                <a:latin typeface="Baby Kruffy" pitchFamily="2" charset="0"/>
              </a:rPr>
              <a:t>My Travel in ...</a:t>
            </a:r>
            <a:endParaRPr lang="it-IT" sz="6000" dirty="0">
              <a:ln>
                <a:solidFill>
                  <a:schemeClr val="tx1"/>
                </a:solidFill>
              </a:ln>
              <a:solidFill>
                <a:schemeClr val="tx1">
                  <a:alpha val="12000"/>
                </a:schemeClr>
              </a:solidFill>
              <a:latin typeface="Baby Kruff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7668161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B</a:t>
            </a:r>
            <a:r>
              <a:rPr lang="it-IT" sz="8000" spc="600" dirty="0" smtClean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a</a:t>
            </a:r>
            <a:r>
              <a:rPr lang="it-IT" sz="80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FFFF00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r</a:t>
            </a:r>
            <a:r>
              <a:rPr lang="it-IT" sz="80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0070C0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c</a:t>
            </a:r>
            <a:r>
              <a:rPr lang="it-IT" sz="8000" spc="600" dirty="0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e</a:t>
            </a:r>
            <a:r>
              <a:rPr lang="it-IT" sz="8000" spc="600" dirty="0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l</a:t>
            </a:r>
            <a:r>
              <a:rPr lang="it-IT" sz="8000" spc="600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o</a:t>
            </a:r>
            <a:r>
              <a:rPr lang="it-IT" sz="80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FF0066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n</a:t>
            </a:r>
            <a:r>
              <a:rPr lang="it-IT" sz="8000" spc="600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a</a:t>
            </a:r>
            <a:endParaRPr lang="it-IT" sz="8000" spc="600" dirty="0">
              <a:ln w="3175"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aby Kruffy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137" y="9067800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Baby Kruffy" pitchFamily="2" charset="0"/>
              </a:rPr>
              <a:t>By Jacopo Favero</a:t>
            </a:r>
            <a:endParaRPr lang="it-IT" dirty="0">
              <a:latin typeface="Baby Kruff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7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33961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M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y 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FFFF00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F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0070C0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i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r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s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t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FF0066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h 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Day</a:t>
            </a:r>
            <a:endParaRPr lang="it-IT" sz="4400" spc="600" dirty="0">
              <a:ln w="3175"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aby Kruff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5848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Finally I arrived in Barcelona. 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Barcelona is a big city in Spain and it is on the sea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.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105400"/>
            <a:ext cx="571499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This is my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first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day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in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Barcelona. 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was very excited </a:t>
            </a:r>
            <a:b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because there are 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many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monuments to visit.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Barcelona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is a very ancient city.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It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has walls of Roman period. Inside these walls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there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is a very ancient part of the city called: “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Bario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gotic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”.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In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the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Bario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gotic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there are many important monuments like the cathedral of the city.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The cathedral is one of the biggest in the world.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In the afternoon I went to the “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Mercat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 de la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Boqueria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”. It is a covered market, where you can buy food or eat. It was very beautiful and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colourful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In the evening I went to eat “paella” at “el glop”. “Paella” is a typical Spanish dish, with rice, fish, chicken and vegetables.</a:t>
            </a:r>
          </a:p>
        </p:txBody>
      </p:sp>
      <p:pic>
        <p:nvPicPr>
          <p:cNvPr id="2050" name="Picture 2" descr="C:\Users\Nikita\Documents\_Jacopo HomeWorks\My Travel in Barcelona\img\DSC_28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304">
            <a:off x="3522614" y="2948704"/>
            <a:ext cx="2079407" cy="3131341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051" name="Picture 3" descr="C:\Users\Nikita\Documents\_Jacopo HomeWorks\My Travel in Barcelona\img\DSC_29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2752316" cy="182770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052" name="Picture 4" descr="C:\Users\Nikita\Documents\_Jacopo HomeWorks\My Travel in Barcelona\img\DSC_33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761">
            <a:off x="2373288" y="3910593"/>
            <a:ext cx="1402132" cy="211144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8" name="Picture 4" descr="C:\Users\Nikita\Documents\_Jacopo HomeWorks\My Travel in Barcelona\img\DSC_30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704">
            <a:off x="4030387" y="5275973"/>
            <a:ext cx="1866689" cy="123959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8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33961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M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y 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FFFF00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S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0070C0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e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c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o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n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FF0066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d 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Day</a:t>
            </a:r>
            <a:endParaRPr lang="it-IT" sz="4400" spc="600" dirty="0">
              <a:ln w="3175"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aby Kruff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292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 love this city very much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.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486400"/>
            <a:ext cx="5714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 went for a long walk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on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“la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Rambla”: the most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famous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street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in Barcelona. At the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end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of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“la Rambla”, I saw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the monument 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of Cristoforo Colombo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.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Cristoforo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Colombo was a very famous man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that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discovered America in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1492. His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monument is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in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Barcelona because the King and the Queen of Spain paid his voyage.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Near Colombo’s monument, there is a district called “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Barceloneta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”. It was on the beach and it is famous because a long time ago it was the zone of the fishermen. Now it’s made up again, and now there is not more fishermen hovels.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After I saw the Aquarium and I saw many fishes: little fishes, big fishes, sharks, manta ray, penguins and fishes from all around the World. At the end of my visit, mum took me a photo into a diving suit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</p:txBody>
      </p:sp>
      <p:pic>
        <p:nvPicPr>
          <p:cNvPr id="3078" name="Picture 6" descr="C:\Users\Nikita\Documents\_Jacopo HomeWorks\My Travel in Barcelona\img\DSC_33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t="7708" r="13826"/>
          <a:stretch/>
        </p:blipFill>
        <p:spPr bwMode="auto">
          <a:xfrm rot="230118" flipH="1">
            <a:off x="1480263" y="2249361"/>
            <a:ext cx="3910405" cy="299333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3079" name="Picture 7" descr="C:\Users\Nikita\Documents\_Jacopo HomeWorks\My Travel in Barcelona\img\DSC_33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5" t="2572" b="12978"/>
          <a:stretch/>
        </p:blipFill>
        <p:spPr bwMode="auto">
          <a:xfrm rot="1052293" flipH="1">
            <a:off x="4241123" y="3767930"/>
            <a:ext cx="1646517" cy="264834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3077" name="Picture 5" descr="C:\Users\Nikita\Documents\_Jacopo HomeWorks\My Travel in Barcelona\img\DSC_32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6307">
            <a:off x="754933" y="2442375"/>
            <a:ext cx="1789359" cy="269456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77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33961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M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y 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FFFF00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T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0070C0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h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i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r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t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FF0066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h 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Day</a:t>
            </a:r>
            <a:endParaRPr lang="it-IT" sz="4400" spc="600" dirty="0">
              <a:ln w="3175"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aby Kruff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252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Today I am very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tired.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472023"/>
            <a:ext cx="5714999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 walked very much.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This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was the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day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dedicated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to Anton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Gaudì, a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famous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Spanish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architect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.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His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projects were very imaginative.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First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 saw “Casa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Batllo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”: a house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without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any right lines. All the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walls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And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everything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has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curved lines.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For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the particular form of its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windows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, it was called “the house of the bones”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or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“the house of yawns”.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liked much the terrace and the roof with the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colourful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 chimneypot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Then I saw the “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Sagrada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Familia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”. It is a big cathedral designed by Anton Gaudì but he was not able to see it finished, because he died under a tram. This particular cathedral was finished just last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month. In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the afternoon, I saw another work of Gaudì: “La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Pedrera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”. </a:t>
            </a:r>
          </a:p>
        </p:txBody>
      </p:sp>
      <p:pic>
        <p:nvPicPr>
          <p:cNvPr id="4099" name="Picture 3" descr="C:\Users\Nikita\Documents\_Jacopo HomeWorks\My Travel in Barcelona\img\DSC_3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036">
            <a:off x="2448432" y="2303435"/>
            <a:ext cx="3592967" cy="238595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100" name="Picture 4" descr="C:\Users\Nikita\Documents\_Jacopo HomeWorks\My Travel in Barcelona\img\DSC_34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392">
            <a:off x="4063879" y="4419063"/>
            <a:ext cx="1677856" cy="2525777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4098" name="Picture 2" descr="C:\Users\Nikita\Documents\_Jacopo HomeWorks\My Travel in Barcelona\img\DSC_35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1737280" cy="261523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28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33961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M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y 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FFFF00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F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0070C0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o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u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r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t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FF0066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h 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Day</a:t>
            </a:r>
            <a:endParaRPr lang="it-IT" sz="4400" spc="600" dirty="0">
              <a:ln w="3175"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aby Kruff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3664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Today it is raining. How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boring ! 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571499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 spent my morning in the hotel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doing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my homework.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Finally there is the sun! I went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to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see an art exhibition with a lot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of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photos. It was wonderful! 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After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 went to eat “tapas”: they are very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very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good. They are similar to snacks, and are made with some bread and vegetables, cheese, potatoes, fish, meat.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After lunch I went to see the “Arco di trionfo” and the “Parco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dela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Ciudadela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”.  In the park there is an interesting museum about the animal’s evolution, the biodiversity and the story of Darwin.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Tomorrow it will be my last day in Barcelona: hope there will be the sun.</a:t>
            </a:r>
          </a:p>
        </p:txBody>
      </p:sp>
      <p:pic>
        <p:nvPicPr>
          <p:cNvPr id="5123" name="Picture 3" descr="C:\Users\Nikita\Documents\_Jacopo HomeWorks\My Travel in Barcelona\img\DSC_3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556">
            <a:off x="1918891" y="2407197"/>
            <a:ext cx="4078651" cy="270847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5124" name="Picture 4" descr="C:\Users\Nikita\Documents\_Jacopo HomeWorks\My Travel in Barcelona\img\DSC_37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5886">
            <a:off x="4007481" y="4316360"/>
            <a:ext cx="1833787" cy="276051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5122" name="Picture 2" descr="C:\Users\Nikita\Documents\_Jacopo HomeWorks\My Travel in Barcelona\img\DSC_37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2073275" cy="312102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92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33961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M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y </a:t>
            </a:r>
            <a:r>
              <a:rPr lang="it-IT" sz="4400" spc="600" dirty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FFFF00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F</a:t>
            </a:r>
            <a:r>
              <a:rPr lang="it-IT" sz="4400" spc="600" dirty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0070C0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i</a:t>
            </a:r>
            <a:r>
              <a:rPr lang="it-IT" sz="4400" spc="600" dirty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f</a:t>
            </a:r>
            <a:r>
              <a:rPr lang="it-IT" sz="4400" spc="600" dirty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t</a:t>
            </a:r>
            <a:r>
              <a:rPr lang="it-IT" sz="4400" spc="600" dirty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h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FF0066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 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Day </a:t>
            </a:r>
            <a:r>
              <a:rPr lang="it-IT" sz="2400" spc="600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(1)</a:t>
            </a:r>
            <a:endParaRPr lang="it-IT" sz="4400" spc="600" dirty="0">
              <a:ln w="3175"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aby Kruff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31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And even today has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gone …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876800"/>
            <a:ext cx="5714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Fortunately there was the sun! 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woke up very early in the morning to see the “Parco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Guell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”,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known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as the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Gaudì’s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 garden. They are on a little hill, and,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like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any construction of Gaudì, there are not right lines.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They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are very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colourful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 because every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wall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is covered with majolica and glass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that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reflected the light.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In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the park there were people that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played musical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instruments: some of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these are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well-known, like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guitar, some 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are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strange like the “hang”.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The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hang is similar to a wok, a Chinese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pot, but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it has a very relaxing sound.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My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mum bought a CD of this instrument,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so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 can bring it to school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</p:txBody>
      </p:sp>
      <p:pic>
        <p:nvPicPr>
          <p:cNvPr id="6150" name="Picture 6" descr="C:\Users\Nikita\Documents\_Jacopo HomeWorks\My Travel in Barcelona\img\DSC_39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547">
            <a:off x="2331801" y="2449346"/>
            <a:ext cx="3544662" cy="2353877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6146" name="Picture 2" descr="C:\Users\Nikita\Documents\_Jacopo HomeWorks\My Travel in Barcelona\img\DSC_388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5"/>
          <a:stretch/>
        </p:blipFill>
        <p:spPr bwMode="auto">
          <a:xfrm>
            <a:off x="804135" y="2438400"/>
            <a:ext cx="2243865" cy="174307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6151" name="Picture 7" descr="C:\Users\Nikita\Documents\_Jacopo HomeWorks\My Travel in Barcelona\img\DSC_39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28899" y="6558101"/>
            <a:ext cx="2753001" cy="182879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13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Nikita\Documents\_Jacopo HomeWorks\My Travel in Barcelona\img\DSC_4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571">
            <a:off x="3095905" y="2191757"/>
            <a:ext cx="3071253" cy="203950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733961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M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y </a:t>
            </a:r>
            <a:r>
              <a:rPr lang="it-IT" sz="4400" spc="600" dirty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FFFF00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F</a:t>
            </a:r>
            <a:r>
              <a:rPr lang="it-IT" sz="4400" spc="600" dirty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0070C0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i</a:t>
            </a:r>
            <a:r>
              <a:rPr lang="it-IT" sz="4400" spc="600" dirty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f</a:t>
            </a:r>
            <a:r>
              <a:rPr lang="it-IT" sz="4400" spc="600" dirty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t</a:t>
            </a:r>
            <a:r>
              <a:rPr lang="it-IT" sz="4400" spc="600" dirty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h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rgbClr xmlns:mc="http://schemas.openxmlformats.org/markup-compatibility/2006" xmlns:a14="http://schemas.microsoft.com/office/drawing/2010/main" val="FF0066" mc:Ignorable="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 </a:t>
            </a:r>
            <a:r>
              <a:rPr lang="it-IT" sz="4400" spc="600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Day </a:t>
            </a:r>
            <a:r>
              <a:rPr lang="it-IT" sz="2400" spc="600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aby Kruffy" pitchFamily="2" charset="0"/>
              </a:rPr>
              <a:t>(2)</a:t>
            </a:r>
            <a:endParaRPr lang="it-IT" sz="4400" spc="600" dirty="0">
              <a:ln w="3175"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aby Kruff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138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… or not …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GrilledCheese BTN Toast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590199"/>
            <a:ext cx="571499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After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seeing the “Parco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Guell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”,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I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went to the “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Museo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Maritim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” where I saw many models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of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historic boats, and a real one.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There were even two models of ancient submariners made out of wood, and three real ones. They were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coloured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 in Yellow………. Like the Beatles song!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Today I knew a taxi driver that told me that “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Castellano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 language” is like “Veneto language”. 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itchFamily="34" charset="0"/>
              </a:rPr>
              <a:t>My holiday is finished. Tomorrow I will come back to my home, but I will remember Barcelona because it is a fantastic city!</a:t>
            </a:r>
          </a:p>
        </p:txBody>
      </p:sp>
      <p:pic>
        <p:nvPicPr>
          <p:cNvPr id="6148" name="Picture 4" descr="C:\Users\Nikita\Documents\_Jacopo HomeWorks\My Travel in Barcelona\img\DSC_4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2438400" cy="367067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6147" name="Picture 3" descr="C:\Users\Nikita\Documents\_Jacopo HomeWorks\My Travel in Barcelona\img\DSC_40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425">
            <a:off x="3010366" y="4561601"/>
            <a:ext cx="2971800" cy="1973461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537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158</Words>
  <Application>Microsoft Office PowerPoint</Application>
  <PresentationFormat>A4 Paper (210x297 mm)</PresentationFormat>
  <Paragraphs>55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Travel in Barcelona</dc:title>
  <dc:creator>Jacopo</dc:creator>
  <cp:lastModifiedBy>Nikita</cp:lastModifiedBy>
  <cp:revision>24</cp:revision>
  <cp:lastPrinted>2010-04-12T16:51:09Z</cp:lastPrinted>
  <dcterms:created xsi:type="dcterms:W3CDTF">2006-08-16T00:00:00Z</dcterms:created>
  <dcterms:modified xsi:type="dcterms:W3CDTF">2010-04-12T17:13:56Z</dcterms:modified>
</cp:coreProperties>
</file>